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75" r:id="rId7"/>
  </p:sldMasterIdLst>
  <p:notesMasterIdLst>
    <p:notesMasterId r:id="rId14"/>
  </p:notesMasterIdLst>
  <p:handoutMasterIdLst>
    <p:handoutMasterId r:id="rId15"/>
  </p:handoutMasterIdLst>
  <p:sldIdLst>
    <p:sldId id="462" r:id="rId8"/>
    <p:sldId id="566" r:id="rId9"/>
    <p:sldId id="467" r:id="rId10"/>
    <p:sldId id="573" r:id="rId11"/>
    <p:sldId id="572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333333"/>
    <a:srgbClr val="FFFFFF"/>
    <a:srgbClr val="385D8A"/>
    <a:srgbClr val="B70006"/>
    <a:srgbClr val="49504F"/>
    <a:srgbClr val="B60206"/>
    <a:srgbClr val="FFFFE4"/>
    <a:srgbClr val="91919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5" autoAdjust="0"/>
    <p:restoredTop sz="95306" autoAdjust="0"/>
  </p:normalViewPr>
  <p:slideViewPr>
    <p:cSldViewPr snapToGrid="0">
      <p:cViewPr varScale="1">
        <p:scale>
          <a:sx n="82" d="100"/>
          <a:sy n="82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小结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性能</a:t>
            </a:r>
            <a:r>
              <a:rPr kumimoji="1" lang="en-US" altLang="zh-CN" dirty="0"/>
              <a:t>_</a:t>
            </a:r>
            <a:r>
              <a:rPr kumimoji="1" lang="zh-CN" altLang="en-US" dirty="0"/>
              <a:t>节流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26584" y="996614"/>
            <a:ext cx="5760538" cy="471024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为什么要做节流呢</a:t>
            </a:r>
            <a:r>
              <a:rPr kumimoji="1" lang="en-US" altLang="zh-CN" dirty="0"/>
              <a:t>, </a:t>
            </a:r>
            <a:r>
              <a:rPr kumimoji="1" lang="zh-CN" altLang="en-US" dirty="0"/>
              <a:t>看例子</a:t>
            </a:r>
            <a:r>
              <a:rPr kumimoji="1" lang="en-US" altLang="zh-CN" dirty="0"/>
              <a:t>!</a:t>
            </a: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lang="zh-CN" altLang="en-US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思考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节流概念</a:t>
            </a:r>
            <a:r>
              <a:rPr kumimoji="1" lang="en-US" altLang="zh-CN" dirty="0"/>
              <a:t>-</a:t>
            </a:r>
            <a:r>
              <a:rPr kumimoji="1" lang="zh-CN" altLang="en-US" dirty="0">
                <a:solidFill>
                  <a:srgbClr val="AD2B26"/>
                </a:solidFill>
              </a:rPr>
              <a:t>无</a:t>
            </a:r>
            <a:r>
              <a:rPr kumimoji="1" lang="zh-CN" altLang="en-US" dirty="0"/>
              <a:t>节流效果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1" y="767555"/>
            <a:ext cx="10719120" cy="517190"/>
          </a:xfrm>
        </p:spPr>
        <p:txBody>
          <a:bodyPr/>
          <a:lstStyle/>
          <a:p>
            <a:r>
              <a:rPr lang="zh-CN" altLang="en-US" dirty="0"/>
              <a:t>触发的频率太快</a:t>
            </a:r>
            <a:r>
              <a:rPr lang="en-US" altLang="zh-CN" dirty="0"/>
              <a:t>, </a:t>
            </a:r>
            <a:r>
              <a:rPr lang="zh-CN" altLang="en-US" dirty="0"/>
              <a:t>导致一瞬间触底逻辑执行了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E19EC3-6E8C-45D1-B352-31B9BC45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8" y="1389787"/>
            <a:ext cx="9481073" cy="470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节流概念</a:t>
            </a:r>
            <a:r>
              <a:rPr kumimoji="1" lang="en-US" altLang="zh-CN" dirty="0"/>
              <a:t>-</a:t>
            </a:r>
            <a:r>
              <a:rPr kumimoji="1" lang="zh-CN" altLang="en-US" dirty="0">
                <a:solidFill>
                  <a:srgbClr val="AD2B26"/>
                </a:solidFill>
              </a:rPr>
              <a:t>有</a:t>
            </a:r>
            <a:r>
              <a:rPr kumimoji="1" lang="zh-CN" altLang="en-US" dirty="0"/>
              <a:t>节流效果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1" y="767555"/>
            <a:ext cx="10719120" cy="517190"/>
          </a:xfrm>
        </p:spPr>
        <p:txBody>
          <a:bodyPr/>
          <a:lstStyle/>
          <a:p>
            <a:r>
              <a:rPr lang="zh-CN" altLang="en-US" dirty="0"/>
              <a:t>节约性能</a:t>
            </a:r>
            <a:r>
              <a:rPr lang="en-US" altLang="zh-CN" dirty="0"/>
              <a:t>, </a:t>
            </a:r>
            <a:r>
              <a:rPr lang="zh-CN" altLang="en-US" dirty="0"/>
              <a:t>间隔时间</a:t>
            </a:r>
            <a:r>
              <a:rPr lang="en-US" altLang="zh-CN" dirty="0"/>
              <a:t>, </a:t>
            </a:r>
            <a:r>
              <a:rPr lang="zh-CN" altLang="en-US" dirty="0"/>
              <a:t>延迟触发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838875-C3A1-4205-953E-56D3E609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1" y="1450663"/>
            <a:ext cx="9760772" cy="4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9D80D6-B1A1-4CED-9BF4-714B0FEB5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909014"/>
            <a:ext cx="10749598" cy="42195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 b="0" dirty="0"/>
              <a:t>事件函数执行</a:t>
            </a:r>
            <a:r>
              <a:rPr lang="en-US" altLang="zh-CN" b="0" dirty="0"/>
              <a:t>, </a:t>
            </a:r>
            <a:r>
              <a:rPr lang="zh-CN" altLang="en-US" b="0" dirty="0"/>
              <a:t>先判断有定时器</a:t>
            </a:r>
            <a:r>
              <a:rPr lang="en-US" altLang="zh-CN" b="0" dirty="0"/>
              <a:t>, </a:t>
            </a:r>
            <a:r>
              <a:rPr lang="zh-CN" altLang="en-US" b="0" dirty="0"/>
              <a:t>则直接</a:t>
            </a:r>
            <a:r>
              <a:rPr lang="en-US" altLang="zh-CN" b="0" dirty="0"/>
              <a:t>return</a:t>
            </a:r>
          </a:p>
          <a:p>
            <a:pPr marL="342900" indent="-342900">
              <a:buAutoNum type="arabicPeriod"/>
            </a:pPr>
            <a:r>
              <a:rPr lang="zh-CN" altLang="en-US" b="0" dirty="0"/>
              <a:t>把逻辑代码放到</a:t>
            </a:r>
            <a:r>
              <a:rPr lang="zh-CN" altLang="en-US" b="0" dirty="0">
                <a:solidFill>
                  <a:srgbClr val="AD2B26"/>
                </a:solidFill>
              </a:rPr>
              <a:t>定时器</a:t>
            </a:r>
            <a:r>
              <a:rPr lang="zh-CN" altLang="en-US" b="0" dirty="0"/>
              <a:t>中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dirty="0"/>
              <a:t>定时器执行后</a:t>
            </a:r>
            <a:r>
              <a:rPr lang="en-US" altLang="zh-CN" dirty="0"/>
              <a:t>, </a:t>
            </a:r>
            <a:r>
              <a:rPr lang="zh-CN" altLang="en-US" dirty="0"/>
              <a:t>置空定时器变量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下载事件函数执行时</a:t>
            </a:r>
            <a:r>
              <a:rPr lang="en-US" altLang="zh-CN" dirty="0"/>
              <a:t>, </a:t>
            </a:r>
            <a:r>
              <a:rPr lang="zh-CN" altLang="en-US" dirty="0"/>
              <a:t>再</a:t>
            </a:r>
            <a:r>
              <a:rPr lang="zh-CN" altLang="en-US" b="0" dirty="0"/>
              <a:t>创建一个</a:t>
            </a:r>
            <a:r>
              <a:rPr lang="zh-CN" altLang="en-US" b="0" dirty="0">
                <a:solidFill>
                  <a:srgbClr val="AD2B26"/>
                </a:solidFill>
              </a:rPr>
              <a:t>新定时器</a:t>
            </a:r>
            <a:r>
              <a:rPr lang="zh-CN" altLang="en-US" b="0" dirty="0"/>
              <a:t>即可</a:t>
            </a:r>
            <a:endParaRPr lang="en-US" altLang="zh-CN" b="0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0" dirty="0"/>
              <a:t>优化</a:t>
            </a:r>
            <a:r>
              <a:rPr lang="en-US" altLang="zh-CN" b="0" dirty="0"/>
              <a:t>1: </a:t>
            </a:r>
            <a:r>
              <a:rPr lang="zh-CN" altLang="en-US" b="0" dirty="0"/>
              <a:t>把事件处理函数 </a:t>
            </a:r>
            <a:r>
              <a:rPr lang="en-US" altLang="zh-CN" b="0" dirty="0"/>
              <a:t>– </a:t>
            </a:r>
            <a:r>
              <a:rPr lang="zh-CN" altLang="en-US" b="0" dirty="0"/>
              <a:t>抽离成独立函数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dirty="0"/>
              <a:t>优化</a:t>
            </a:r>
            <a:r>
              <a:rPr lang="en-US" altLang="zh-CN" dirty="0"/>
              <a:t>2: </a:t>
            </a:r>
            <a:r>
              <a:rPr lang="zh-CN" altLang="en-US" dirty="0"/>
              <a:t>封装一个公共的 </a:t>
            </a:r>
            <a:r>
              <a:rPr lang="en-US" altLang="zh-CN" dirty="0"/>
              <a:t>– </a:t>
            </a:r>
            <a:r>
              <a:rPr lang="zh-CN" altLang="en-US" dirty="0"/>
              <a:t>节流函数 </a:t>
            </a:r>
            <a:r>
              <a:rPr lang="en-US" altLang="zh-CN" dirty="0"/>
              <a:t>(</a:t>
            </a:r>
            <a:r>
              <a:rPr lang="zh-CN" altLang="en-US" dirty="0"/>
              <a:t>最后精华</a:t>
            </a:r>
            <a:r>
              <a:rPr lang="en-US" altLang="zh-CN" dirty="0"/>
              <a:t>)</a:t>
            </a:r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E9FA38-EF55-4121-AF65-C5F68580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节流思路和实现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2A115C-1556-49CC-A73B-48E9C7E3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13" y="3923718"/>
            <a:ext cx="8550381" cy="2690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24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7C19CF-6C31-43FE-81D5-2D9BCF5B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62" y="3429000"/>
            <a:ext cx="5313302" cy="29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4D42B-1AB5-4E06-9449-ED284EDD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24" y="4004609"/>
            <a:ext cx="2756042" cy="2413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121</Words>
  <Application>Microsoft Office PowerPoint</Application>
  <PresentationFormat>宽屏</PresentationFormat>
  <Paragraphs>15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JS性能_节流</vt:lpstr>
      <vt:lpstr>思考</vt:lpstr>
      <vt:lpstr>节流概念-无节流效果</vt:lpstr>
      <vt:lpstr>节流概念-有节流效果</vt:lpstr>
      <vt:lpstr>节流思路和实现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l dx</cp:lastModifiedBy>
  <cp:revision>1468</cp:revision>
  <dcterms:created xsi:type="dcterms:W3CDTF">2020-03-31T02:23:00Z</dcterms:created>
  <dcterms:modified xsi:type="dcterms:W3CDTF">2022-03-27T13:51:28Z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1F4525755C2A44B190192B3619C90C59</vt:lpwstr>
  </property>
  <property fmtid="{D5CDD505-2E9C-101B-9397-08002B2CF9AE}" pid="3" name="KSOProductBuildVer">
    <vt:lpwstr>2052-11.1.0.10356</vt:lpwstr>
  </property>
</Properties>
</file>